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8" r:id="rId5"/>
    <p:sldId id="260" r:id="rId6"/>
    <p:sldId id="261" r:id="rId7"/>
    <p:sldId id="259" r:id="rId8"/>
    <p:sldId id="258" r:id="rId9"/>
    <p:sldId id="262" r:id="rId10"/>
    <p:sldId id="263" r:id="rId11"/>
    <p:sldId id="264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Bazzochini" userId="59b6d6c3-810c-4b4a-8659-50003c33495f" providerId="ADAL" clId="{0BA516EB-DFE7-4CAB-A3B3-8146BBA99146}"/>
    <pc:docChg chg="undo custSel addSld delSld">
      <pc:chgData name="Julie Bazzochini" userId="59b6d6c3-810c-4b4a-8659-50003c33495f" providerId="ADAL" clId="{0BA516EB-DFE7-4CAB-A3B3-8146BBA99146}" dt="2023-01-31T09:52:45.463" v="3" actId="47"/>
      <pc:docMkLst>
        <pc:docMk/>
      </pc:docMkLst>
      <pc:sldChg chg="add del">
        <pc:chgData name="Julie Bazzochini" userId="59b6d6c3-810c-4b4a-8659-50003c33495f" providerId="ADAL" clId="{0BA516EB-DFE7-4CAB-A3B3-8146BBA99146}" dt="2023-01-31T09:52:45.463" v="3" actId="47"/>
        <pc:sldMkLst>
          <pc:docMk/>
          <pc:sldMk cId="0" sldId="259"/>
        </pc:sldMkLst>
      </pc:sldChg>
      <pc:sldChg chg="del">
        <pc:chgData name="Julie Bazzochini" userId="59b6d6c3-810c-4b4a-8659-50003c33495f" providerId="ADAL" clId="{0BA516EB-DFE7-4CAB-A3B3-8146BBA99146}" dt="2023-01-31T09:52:18.132" v="0" actId="47"/>
        <pc:sldMkLst>
          <pc:docMk/>
          <pc:sldMk cId="560056958" sldId="265"/>
        </pc:sldMkLst>
      </pc:sldChg>
      <pc:sldChg chg="del">
        <pc:chgData name="Julie Bazzochini" userId="59b6d6c3-810c-4b4a-8659-50003c33495f" providerId="ADAL" clId="{0BA516EB-DFE7-4CAB-A3B3-8146BBA99146}" dt="2023-01-31T09:52:23.212" v="1" actId="47"/>
        <pc:sldMkLst>
          <pc:docMk/>
          <pc:sldMk cId="3755626823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C7F81D-E094-4AA2-A24C-E2FF11C5B1CE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AB81767-30D0-4B23-86DE-F97271A2024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silebois.e-monsite.com/pages/projet-boite-a-rien/cdcf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Challenge 1</a:t>
            </a:r>
            <a:r>
              <a:rPr lang="fr-FR" baseline="30000" dirty="0"/>
              <a:t>ère</a:t>
            </a:r>
            <a:r>
              <a:rPr lang="fr-FR" dirty="0"/>
              <a:t> SPE SI</a:t>
            </a:r>
            <a:br>
              <a:rPr lang="fr-FR" dirty="0"/>
            </a:br>
            <a:r>
              <a:rPr lang="fr-FR" dirty="0"/>
              <a:t>2022-2023</a:t>
            </a:r>
          </a:p>
        </p:txBody>
      </p:sp>
      <p:pic>
        <p:nvPicPr>
          <p:cNvPr id="6" name="Google Shape;125;p24">
            <a:extLst>
              <a:ext uri="{FF2B5EF4-FFF2-40B4-BE49-F238E27FC236}">
                <a16:creationId xmlns:a16="http://schemas.microsoft.com/office/drawing/2014/main" id="{A37A1F06-9923-7CDB-B8B4-A36E6024DF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974" t="10841" r="7795"/>
          <a:stretch/>
        </p:blipFill>
        <p:spPr>
          <a:xfrm>
            <a:off x="156089" y="3020366"/>
            <a:ext cx="2327679" cy="178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6;p24">
            <a:extLst>
              <a:ext uri="{FF2B5EF4-FFF2-40B4-BE49-F238E27FC236}">
                <a16:creationId xmlns:a16="http://schemas.microsoft.com/office/drawing/2014/main" id="{D91191F7-2210-392B-4A36-DAB511D417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706" t="11640" r="12285" b="7072"/>
          <a:stretch/>
        </p:blipFill>
        <p:spPr>
          <a:xfrm>
            <a:off x="167564" y="4897404"/>
            <a:ext cx="2316204" cy="184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4;p16">
            <a:extLst>
              <a:ext uri="{FF2B5EF4-FFF2-40B4-BE49-F238E27FC236}">
                <a16:creationId xmlns:a16="http://schemas.microsoft.com/office/drawing/2014/main" id="{F55A49DF-2732-B4EA-7ED0-A90588174A2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552" y="3230237"/>
            <a:ext cx="3036765" cy="33741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E53689-24AD-155E-F289-011C1A4C3CA4}"/>
              </a:ext>
            </a:extLst>
          </p:cNvPr>
          <p:cNvSpPr/>
          <p:nvPr/>
        </p:nvSpPr>
        <p:spPr>
          <a:xfrm>
            <a:off x="2267744" y="358132"/>
            <a:ext cx="3888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</a:t>
            </a:r>
            <a:r>
              <a:rPr lang="fr-FR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useless</a:t>
            </a:r>
            <a:r>
              <a:rPr lang="fr-FR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box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82AB085-8D32-BF08-54A6-B0C58991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2308" y="4797152"/>
            <a:ext cx="2439564" cy="19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81395D-2701-8DF0-63AA-9BC136604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427" y="3012037"/>
            <a:ext cx="2097326" cy="1855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/>
          <a:lstStyle/>
          <a:p>
            <a:r>
              <a:rPr lang="fr-FR" dirty="0"/>
              <a:t>Cahier des charges</a:t>
            </a:r>
          </a:p>
        </p:txBody>
      </p:sp>
      <p:pic>
        <p:nvPicPr>
          <p:cNvPr id="40963" name="Picture 3" descr="C:\Users\Julie\OneDrive - ac-lyon.fr\SII\S-SI\1ere spé SI 2019-2020\1ere\challenge\ISEN_Diagramme_d'exigences__1_-_Mission_principale_du_système__Mission_du_systè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488" y="0"/>
            <a:ext cx="8636000" cy="683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/>
          <a:lstStyle/>
          <a:p>
            <a:r>
              <a:rPr lang="fr-FR" dirty="0"/>
              <a:t>Cahier des charges</a:t>
            </a:r>
          </a:p>
        </p:txBody>
      </p:sp>
      <p:pic>
        <p:nvPicPr>
          <p:cNvPr id="40964" name="Picture 4" descr="C:\Users\Julie\OneDrive - ac-lyon.fr\SII\S-SI\1ere spé SI 2019-2020\1ere\challenge\ISEN_Diagramme_d'exigences__5_-_Besoins_des_Parties_Prenantes__Besoins_des_parties_pren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A2A35-255E-15C4-E34E-19306DBE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2CF23-DA58-ED78-37B8-ECC34F409B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B453D-477C-8BB4-69AC-0BA818CEC473}"/>
              </a:ext>
            </a:extLst>
          </p:cNvPr>
          <p:cNvSpPr/>
          <p:nvPr/>
        </p:nvSpPr>
        <p:spPr>
          <a:xfrm>
            <a:off x="655066" y="2967335"/>
            <a:ext cx="783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 manque d’inspiration ?</a:t>
            </a:r>
          </a:p>
        </p:txBody>
      </p:sp>
    </p:spTree>
    <p:extLst>
      <p:ext uri="{BB962C8B-B14F-4D97-AF65-F5344CB8AC3E}">
        <p14:creationId xmlns:p14="http://schemas.microsoft.com/office/powerpoint/2010/main" val="40715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Challenge 1</a:t>
            </a:r>
            <a:r>
              <a:rPr lang="fr-FR" baseline="30000" dirty="0"/>
              <a:t>ère</a:t>
            </a:r>
            <a:r>
              <a:rPr lang="fr-FR" dirty="0"/>
              <a:t> SPE SI</a:t>
            </a:r>
            <a:br>
              <a:rPr lang="fr-FR" dirty="0"/>
            </a:br>
            <a:r>
              <a:rPr lang="fr-FR" dirty="0"/>
              <a:t>2022-2023</a:t>
            </a:r>
          </a:p>
        </p:txBody>
      </p:sp>
      <p:pic>
        <p:nvPicPr>
          <p:cNvPr id="8" name="Google Shape;84;p16">
            <a:extLst>
              <a:ext uri="{FF2B5EF4-FFF2-40B4-BE49-F238E27FC236}">
                <a16:creationId xmlns:a16="http://schemas.microsoft.com/office/drawing/2014/main" id="{F55A49DF-2732-B4EA-7ED0-A90588174A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3552" y="3230237"/>
            <a:ext cx="3036765" cy="33741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E53689-24AD-155E-F289-011C1A4C3CA4}"/>
              </a:ext>
            </a:extLst>
          </p:cNvPr>
          <p:cNvSpPr/>
          <p:nvPr/>
        </p:nvSpPr>
        <p:spPr>
          <a:xfrm>
            <a:off x="1936725" y="358132"/>
            <a:ext cx="45507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</a:t>
            </a:r>
            <a:r>
              <a:rPr lang="fr-FR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useless</a:t>
            </a:r>
            <a:r>
              <a:rPr lang="fr-FR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box V2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82AB085-8D32-BF08-54A6-B0C58991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82046"/>
            <a:ext cx="2624263" cy="206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81395D-2701-8DF0-63AA-9BC136604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645024"/>
            <a:ext cx="2667014" cy="2359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Vous n’avez pas d’idée pour votre boite!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Choisissez parmi celles qui sont déjà commencées :</a:t>
            </a:r>
          </a:p>
          <a:p>
            <a:pPr lvl="1"/>
            <a:r>
              <a:rPr lang="fr-FR" dirty="0"/>
              <a:t>Squid </a:t>
            </a:r>
            <a:r>
              <a:rPr lang="fr-FR" dirty="0" err="1"/>
              <a:t>game</a:t>
            </a:r>
            <a:endParaRPr lang="fr-FR" dirty="0"/>
          </a:p>
          <a:p>
            <a:pPr lvl="1"/>
            <a:r>
              <a:rPr lang="fr-FR" dirty="0" err="1"/>
              <a:t>Mind</a:t>
            </a:r>
            <a:r>
              <a:rPr lang="fr-FR" dirty="0"/>
              <a:t> </a:t>
            </a:r>
            <a:r>
              <a:rPr lang="fr-FR" dirty="0" err="1"/>
              <a:t>craft</a:t>
            </a:r>
            <a:endParaRPr lang="fr-FR" dirty="0"/>
          </a:p>
          <a:p>
            <a:pPr lvl="1"/>
            <a:r>
              <a:rPr lang="fr-FR" dirty="0"/>
              <a:t>Bombe</a:t>
            </a:r>
          </a:p>
          <a:p>
            <a:pPr lvl="1"/>
            <a:r>
              <a:rPr lang="fr-FR" dirty="0"/>
              <a:t>Cercueil</a:t>
            </a:r>
          </a:p>
          <a:p>
            <a:pPr lvl="1"/>
            <a:r>
              <a:rPr lang="fr-FR" dirty="0"/>
              <a:t>One </a:t>
            </a:r>
            <a:r>
              <a:rPr lang="fr-FR" dirty="0" err="1"/>
              <a:t>piece</a:t>
            </a:r>
            <a:endParaRPr lang="fr-FR" dirty="0"/>
          </a:p>
          <a:p>
            <a:pPr lvl="1"/>
            <a:r>
              <a:rPr lang="fr-FR" dirty="0"/>
              <a:t>Doigt</a:t>
            </a:r>
          </a:p>
          <a:p>
            <a:r>
              <a:rPr lang="fr-FR" dirty="0"/>
              <a:t>La finir avec tout ce qui est demandé, voir même proposer d’autres alternatives</a:t>
            </a:r>
          </a:p>
          <a:p>
            <a:r>
              <a:rPr lang="fr-FR" dirty="0"/>
              <a:t>S’il existe déjà un début de modélisation elle peut vous être fournie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84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attentes : </a:t>
            </a:r>
            <a:br>
              <a:rPr lang="fr-FR" dirty="0"/>
            </a:br>
            <a:r>
              <a:rPr lang="fr-FR" dirty="0"/>
              <a:t>Créer une boîte inutile en 12h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Par groupe de 4</a:t>
            </a:r>
          </a:p>
          <a:p>
            <a:r>
              <a:rPr lang="fr-FR" dirty="0"/>
              <a:t>Créer un logo qui devra apparaître sur la boîte</a:t>
            </a:r>
          </a:p>
          <a:p>
            <a:r>
              <a:rPr lang="fr-FR" dirty="0"/>
              <a:t>Respecter le cahier des charges (voir en fin de diapo)</a:t>
            </a:r>
          </a:p>
          <a:p>
            <a:r>
              <a:rPr lang="fr-FR" dirty="0"/>
              <a:t>Doit être la plus ludique</a:t>
            </a:r>
          </a:p>
          <a:p>
            <a:r>
              <a:rPr lang="fr-FR" dirty="0"/>
              <a:t>Doit être la plus esthétique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attentes : </a:t>
            </a:r>
            <a:br>
              <a:rPr lang="fr-FR" dirty="0"/>
            </a:br>
            <a:r>
              <a:rPr lang="fr-FR" dirty="0"/>
              <a:t>Créer une boîte inutile en 12h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Chaque élève devra tenir un « carnet de bord » où il consigne ce qu’il fait à chaque séance</a:t>
            </a:r>
          </a:p>
          <a:p>
            <a:r>
              <a:rPr lang="fr-FR" dirty="0"/>
              <a:t>Chaque groupe devra réaliser des animations/simulations pour valider que le modèle doit fonctionner</a:t>
            </a:r>
          </a:p>
          <a:p>
            <a:r>
              <a:rPr lang="fr-FR" dirty="0"/>
              <a:t>Chaque groupe prépare une vidéo de présentation de son projet </a:t>
            </a:r>
          </a:p>
          <a:p>
            <a:r>
              <a:rPr lang="fr-FR" dirty="0"/>
              <a:t>Le projet est le support d’apprentissage de la partie algorithmie / programmation du cours (seq4 partie 2)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93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FFB4B-6782-2E9E-8DD0-AA7FF55D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vidéo contient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B2B900-5DA2-A2E0-548D-0D56CA25DC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Les changement entre le prototype et la 1ere ébauche, ainsi que l'explication,</a:t>
            </a:r>
          </a:p>
          <a:p>
            <a:r>
              <a:rPr lang="fr-FR" dirty="0"/>
              <a:t>Permet de montrer que l’on répond au CDCF,</a:t>
            </a:r>
          </a:p>
          <a:p>
            <a:r>
              <a:rPr lang="fr-FR" dirty="0"/>
              <a:t>Permet de montrer que tout le monde a participé avec la répartition des tâches et le respect des délais,</a:t>
            </a:r>
          </a:p>
          <a:p>
            <a:r>
              <a:rPr lang="fr-FR" dirty="0"/>
              <a:t>Les problèmes rencontrés ainsi que leurs solutions</a:t>
            </a:r>
          </a:p>
          <a:p>
            <a:r>
              <a:rPr lang="fr-FR" dirty="0"/>
              <a:t>Les solutions techniques pour réaliser la boîte</a:t>
            </a:r>
          </a:p>
          <a:p>
            <a:r>
              <a:rPr lang="fr-FR" dirty="0"/>
              <a:t>Comment a été élaborer votre boite</a:t>
            </a:r>
          </a:p>
          <a:p>
            <a:r>
              <a:rPr lang="fr-FR" dirty="0"/>
              <a:t>La créativité du groupe!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43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finale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FR" dirty="0"/>
              <a:t>La boite fait ce qui a été demandé dans le cahier des charges (dimensions, fonctions...)</a:t>
            </a:r>
          </a:p>
          <a:p>
            <a:pPr lvl="0"/>
            <a:r>
              <a:rPr lang="fr-FR" dirty="0"/>
              <a:t>La boite est la plus originale</a:t>
            </a:r>
          </a:p>
          <a:p>
            <a:pPr lvl="0"/>
            <a:r>
              <a:rPr lang="fr-FR" dirty="0"/>
              <a:t>Comparer entre la simulation et la réalité</a:t>
            </a:r>
          </a:p>
          <a:p>
            <a:pPr lvl="0"/>
            <a:r>
              <a:rPr lang="fr-FR" dirty="0"/>
              <a:t>La vidéo présente le projet de façon originale</a:t>
            </a:r>
          </a:p>
          <a:p>
            <a:pPr lvl="0"/>
            <a:r>
              <a:rPr lang="fr-FR" dirty="0"/>
              <a:t>Partie algorithmie / programmation évaluée (modalités viendront en temps et en heures)</a:t>
            </a:r>
          </a:p>
          <a:p>
            <a:pPr lvl="0"/>
            <a:r>
              <a:rPr lang="fr-FR" dirty="0"/>
              <a:t>Une revue de projet en milieu de projet peut être attendu</a:t>
            </a:r>
          </a:p>
          <a:p>
            <a:pPr lvl="0"/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Matériel fourni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892480" cy="4572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fr-FR" dirty="0"/>
              <a:t>1 plaque de bois ou de plastique de 30*60cm (pour une boite de 20*15*15cm maxi)</a:t>
            </a:r>
          </a:p>
          <a:p>
            <a:pPr lvl="1"/>
            <a:r>
              <a:rPr lang="fr-FR" dirty="0"/>
              <a:t>1 </a:t>
            </a:r>
            <a:r>
              <a:rPr lang="fr-FR" dirty="0" err="1"/>
              <a:t>arduino</a:t>
            </a:r>
            <a:r>
              <a:rPr lang="fr-FR" dirty="0"/>
              <a:t> </a:t>
            </a:r>
            <a:r>
              <a:rPr lang="fr-FR" dirty="0" err="1"/>
              <a:t>uno</a:t>
            </a:r>
            <a:endParaRPr lang="fr-FR" dirty="0"/>
          </a:p>
          <a:p>
            <a:pPr lvl="1"/>
            <a:r>
              <a:rPr lang="fr-FR" dirty="0"/>
              <a:t>1 </a:t>
            </a:r>
            <a:r>
              <a:rPr lang="fr-FR" dirty="0" err="1"/>
              <a:t>bread</a:t>
            </a:r>
            <a:r>
              <a:rPr lang="fr-FR" dirty="0"/>
              <a:t> </a:t>
            </a:r>
            <a:r>
              <a:rPr lang="fr-FR" dirty="0" err="1"/>
              <a:t>board</a:t>
            </a:r>
            <a:endParaRPr lang="fr-FR" dirty="0"/>
          </a:p>
          <a:p>
            <a:pPr lvl="1"/>
            <a:r>
              <a:rPr lang="fr-FR" dirty="0"/>
              <a:t>2 </a:t>
            </a:r>
            <a:r>
              <a:rPr lang="fr-FR" dirty="0" err="1"/>
              <a:t>leds</a:t>
            </a:r>
            <a:endParaRPr lang="fr-FR" dirty="0"/>
          </a:p>
          <a:p>
            <a:pPr lvl="1"/>
            <a:r>
              <a:rPr lang="fr-FR" dirty="0"/>
              <a:t>2 résistances</a:t>
            </a:r>
          </a:p>
          <a:p>
            <a:pPr lvl="1"/>
            <a:r>
              <a:rPr lang="fr-FR" dirty="0"/>
              <a:t>1 </a:t>
            </a:r>
            <a:r>
              <a:rPr lang="fr-FR" dirty="0" err="1"/>
              <a:t>servo</a:t>
            </a:r>
            <a:r>
              <a:rPr lang="fr-FR" dirty="0"/>
              <a:t> moteurs pas à pas</a:t>
            </a:r>
          </a:p>
          <a:p>
            <a:pPr lvl="1"/>
            <a:r>
              <a:rPr lang="fr-FR" dirty="0"/>
              <a:t>1 </a:t>
            </a:r>
            <a:r>
              <a:rPr lang="fr-FR" dirty="0" err="1"/>
              <a:t>buzzer</a:t>
            </a:r>
            <a:endParaRPr lang="fr-FR" dirty="0"/>
          </a:p>
          <a:p>
            <a:pPr lvl="1"/>
            <a:r>
              <a:rPr lang="fr-FR" dirty="0"/>
              <a:t>Piles / branchement ordinateur</a:t>
            </a:r>
          </a:p>
          <a:p>
            <a:pPr lvl="1"/>
            <a:r>
              <a:rPr lang="fr-FR" dirty="0"/>
              <a:t>1 interrupteur 2 positions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Une aide est fournie sur le site :</a:t>
            </a:r>
          </a:p>
          <a:p>
            <a:pPr marL="320040" lvl="1" indent="0">
              <a:buNone/>
            </a:pPr>
            <a:r>
              <a:rPr lang="fr-FR" dirty="0">
                <a:hlinkClick r:id="rId2"/>
              </a:rPr>
              <a:t>http://ssilebois.e-monsite.com/pages/projet-boite-a-rien/cdcf.html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répartition des 12h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50055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2h: découverte par groupe du projet, recherche de l'existant, 1ers croquis</a:t>
            </a:r>
          </a:p>
          <a:p>
            <a:pPr lvl="0"/>
            <a:r>
              <a:rPr lang="fr-FR" dirty="0"/>
              <a:t>1h: fin du choix de la boite en groupe + répartition des tâches dans le groupe </a:t>
            </a:r>
          </a:p>
          <a:p>
            <a:pPr lvl="0"/>
            <a:r>
              <a:rPr lang="fr-FR" dirty="0"/>
              <a:t>2h: une partie fera l'élaboration 3D de la boite ainsi que la préparation du "doigt" qui change la position de l'interrupteur, l'autre commencera à élaborer le programme et réfléchira aux fonctions souhaitées.</a:t>
            </a:r>
          </a:p>
          <a:p>
            <a:pPr lvl="0"/>
            <a:r>
              <a:rPr lang="fr-FR" dirty="0"/>
              <a:t>2h: élaboration 3D (réalisation de simulation pour valider le fonctionnement de la boite </a:t>
            </a:r>
            <a:r>
              <a:rPr lang="fr-FR" dirty="0" err="1"/>
              <a:t>meca</a:t>
            </a:r>
            <a:r>
              <a:rPr lang="fr-FR" dirty="0"/>
              <a:t> 3D ou juste animation) // programme, câblage</a:t>
            </a:r>
          </a:p>
          <a:p>
            <a:pPr lvl="0"/>
            <a:r>
              <a:rPr lang="fr-FR" dirty="0"/>
              <a:t>2h: élaboration 3D + prg, câblage (faire une comparaison entre test en réel et calcul pour valider le modèle U=RI)</a:t>
            </a:r>
          </a:p>
          <a:p>
            <a:pPr lvl="0"/>
            <a:r>
              <a:rPr lang="fr-FR" dirty="0"/>
              <a:t>2h: montage + test + changements éventuels + diaporama de présentation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/>
          <a:lstStyle/>
          <a:p>
            <a:r>
              <a:rPr lang="fr-FR" dirty="0"/>
              <a:t>Cahier des charges</a:t>
            </a:r>
          </a:p>
        </p:txBody>
      </p:sp>
      <p:pic>
        <p:nvPicPr>
          <p:cNvPr id="39938" name="Picture 2" descr="C:\Users\Julie\OneDrive - ac-lyon.fr\SII\S-SI\1ere spé SI 2019-2020\1ere\challenge\Content_Diagram__0_-_Expression_du_besoin_initial__Expression_du_Besoin_initial.jpg"/>
          <p:cNvPicPr>
            <a:picLocks noChangeAspect="1" noChangeArrowheads="1"/>
          </p:cNvPicPr>
          <p:nvPr/>
        </p:nvPicPr>
        <p:blipFill>
          <a:blip r:embed="rId2" cstate="print"/>
          <a:srcRect b="53323"/>
          <a:stretch>
            <a:fillRect/>
          </a:stretch>
        </p:blipFill>
        <p:spPr bwMode="auto">
          <a:xfrm>
            <a:off x="683568" y="836712"/>
            <a:ext cx="6934201" cy="2448272"/>
          </a:xfrm>
          <a:prstGeom prst="rect">
            <a:avLst/>
          </a:prstGeom>
          <a:noFill/>
        </p:spPr>
      </p:pic>
      <p:pic>
        <p:nvPicPr>
          <p:cNvPr id="39939" name="Picture 3" descr="C:\Users\Julie\OneDrive - ac-lyon.fr\SII\S-SI\1ere spé SI 2019-2020\1ere\challenge\ISEN_Diagramme_de_cas_d'utilisation__3_-_Utilisations_du_système__Utilisations_-_Phase_d'exploi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8134351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/>
          <a:lstStyle/>
          <a:p>
            <a:r>
              <a:rPr lang="fr-FR" dirty="0"/>
              <a:t>Cahier des charges</a:t>
            </a:r>
          </a:p>
        </p:txBody>
      </p:sp>
      <p:pic>
        <p:nvPicPr>
          <p:cNvPr id="40962" name="Picture 2" descr="C:\Users\Julie\OneDrive - ac-lyon.fr\SII\S-SI\1ere spé SI 2019-2020\1ere\challenge\ISEN_Diagramme_de_contexte__2_-_Contexte_du_système__Contexte_-_Phase_d'explo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556500" cy="2933700"/>
          </a:xfrm>
          <a:prstGeom prst="rect">
            <a:avLst/>
          </a:prstGeom>
          <a:noFill/>
        </p:spPr>
      </p:pic>
      <p:pic>
        <p:nvPicPr>
          <p:cNvPr id="40965" name="Picture 5" descr="C:\Users\Julie\OneDrive - ac-lyon.fr\SII\S-SI\1ere spé SI 2019-2020\1ere\challenge\SysML_Sequence_Diagram__interactions__interactions.jpg"/>
          <p:cNvPicPr>
            <a:picLocks noChangeAspect="1" noChangeArrowheads="1"/>
          </p:cNvPicPr>
          <p:nvPr/>
        </p:nvPicPr>
        <p:blipFill>
          <a:blip r:embed="rId3" cstate="print"/>
          <a:srcRect b="14236"/>
          <a:stretch>
            <a:fillRect/>
          </a:stretch>
        </p:blipFill>
        <p:spPr bwMode="auto">
          <a:xfrm>
            <a:off x="2755900" y="2996952"/>
            <a:ext cx="638810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125</TotalTime>
  <Words>546</Words>
  <Application>Microsoft Office PowerPoint</Application>
  <PresentationFormat>Affichage à l'écran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Franklin Gothic Book</vt:lpstr>
      <vt:lpstr>Perpetua</vt:lpstr>
      <vt:lpstr>Wingdings 2</vt:lpstr>
      <vt:lpstr>Capitaux</vt:lpstr>
      <vt:lpstr>Challenge 1ère SPE SI 2022-2023</vt:lpstr>
      <vt:lpstr>Les attentes :  Créer une boîte inutile en 12h</vt:lpstr>
      <vt:lpstr>Les attentes :  Créer une boîte inutile en 12h</vt:lpstr>
      <vt:lpstr>La vidéo contient :</vt:lpstr>
      <vt:lpstr>Evaluation finale</vt:lpstr>
      <vt:lpstr>Matériel fourni</vt:lpstr>
      <vt:lpstr>Exemple de répartition des 12h</vt:lpstr>
      <vt:lpstr>Cahier des charges</vt:lpstr>
      <vt:lpstr>Cahier des charges</vt:lpstr>
      <vt:lpstr>Cahier des charges</vt:lpstr>
      <vt:lpstr>Cahier des charges</vt:lpstr>
      <vt:lpstr>Présentation PowerPoint</vt:lpstr>
      <vt:lpstr>Challenge 1ère SPE SI 2022-2023</vt:lpstr>
      <vt:lpstr>Vous n’avez pas d’idée pour votre boite!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2019-2020</dc:title>
  <dc:creator>Julie</dc:creator>
  <cp:lastModifiedBy>Julie Bazzochini</cp:lastModifiedBy>
  <cp:revision>4</cp:revision>
  <dcterms:created xsi:type="dcterms:W3CDTF">2019-12-31T14:14:53Z</dcterms:created>
  <dcterms:modified xsi:type="dcterms:W3CDTF">2023-01-31T13:20:33Z</dcterms:modified>
</cp:coreProperties>
</file>